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54E37-CA17-4668-B694-CA316E3F0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5466EE-4F82-4202-BD69-248369C60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22119-EF2B-41CC-B7D0-07DA828B5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E6F093-B934-4A16-999C-05BBCE8E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41E4B6-9BE9-409D-9612-B7A836A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09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2876BB-68E2-4CEF-A35F-3657D26B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DF355-018B-48CB-BA24-81B4EDD10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CE5ED0-0487-4764-BA41-27EAF410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35A8D8-5AEC-4356-B904-81E41726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8E57A-2A53-4331-9151-593D4146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90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BC60FDD-B512-4AB3-B788-C97CAA56C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E526A6-DFDA-48BF-BECF-ED6166A9B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30B594-4D93-44A8-A46A-46A25A92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AECF3-6DB9-46EA-ABC4-BFB223C7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96157D-2422-471D-B2C7-10FDFE28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85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3F27D-1335-4606-BAB2-AA6EF72D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65BC38-BEDF-42CE-9297-D2DA5771A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BEC84F-76E0-4B2B-9B46-DF4915614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094470-76FA-4216-9761-FFFB759F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D80384-F43B-4B22-AA4B-A9BB7CC9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87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5DF98-B592-4215-B9C8-F8DF5217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8AC8FB-88FD-45F0-A39D-9C7F6FED3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E84839-0A07-4898-9DE0-D7B76CB7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6DFB29-DDFB-4CD7-BA93-FB3FF009C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FFAB36-7991-4C82-BFE8-CD71AC1B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9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75467-96F9-43BC-8E9C-F2DB755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CE1508-9063-426C-BB80-AF6E45777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E457B9-0BA9-4B19-9882-A5E382DD3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384CC6-A94D-4C1A-A7E1-D77E1D9C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E6DA9E-337D-417B-BE74-C0D448E8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0F2B9D-F7A3-4603-AF52-1725ECF4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4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698AC-6146-4CD5-85F5-695F589C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621D32-EC32-46F2-95AF-C369DB69A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C6E1B9-03E4-4738-B28F-AA2FA5997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00954C-4205-40CE-9A2D-87217894A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6CB714-B04D-4A13-8914-58CDD96DF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02C9CE-20AC-4D73-9398-EA2F2577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F509226-02FB-450A-B343-F09020D3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80FBB0A-B14A-49D9-B5B2-20D826BB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06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F6C7A-4EF7-4F46-AF3D-010B3A60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79019-1104-4CA0-B4C1-D6DCF474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A77CC-0B28-4D77-8904-2B7BE5F6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54E7D4-EDE4-4808-9F52-6F1004BA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34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C501A1-5DFB-4F2A-B69C-A5DBB4E5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7DC975-3FA4-4266-94D3-6D235CD8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29DE23-4766-4280-8A42-920C191F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28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AE0C1-EF29-4949-90B7-5C53CD98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6169E-219D-488C-98C0-03B855DC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F742D4-6D06-4971-9BF3-CBA5354D3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713C5C-ACE9-45FB-91E9-63AA11F0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0DC92C-11EA-4633-B580-C17BC7C0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60A9DD-A117-4F56-AAEE-9849AF3B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94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207BB-D642-4531-B29E-84DBF031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3F33D31-C4ED-482E-9555-D9A6C65E7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48B65C-33B5-413D-85B3-BD74ADB86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2E77D6-BC38-4AE8-AA0D-8F9E2DF5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8BFA41-D6A0-4C23-AB91-5E91BEC1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BA75EC-5B2D-48B1-A6BE-CAED4DC8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552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3A0A7B-024A-40FE-8D8E-7AADA896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4F69E3-6B68-4863-8468-75701B28A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06233F-40C5-4C78-91DF-8D95640C8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F2621-F61F-46F8-808A-D14FE61610A7}" type="datetimeFigureOut">
              <a:rPr lang="de-DE" smtClean="0"/>
              <a:t>16.07.2019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60FEE3-0B3C-4A40-B56A-3A0B635EB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0008EB-B5D3-4011-8A02-05C596CD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BA497-C02D-4709-B780-AF4BE8EE2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2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ildergebnis fÃ¼r battle map">
            <a:extLst>
              <a:ext uri="{FF2B5EF4-FFF2-40B4-BE49-F238E27FC236}">
                <a16:creationId xmlns:a16="http://schemas.microsoft.com/office/drawing/2014/main" id="{C60A0660-90ED-4CCA-A390-0B1A1620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05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E27BDBC-B89C-46D9-A947-BC31CCA1BF68}"/>
              </a:ext>
            </a:extLst>
          </p:cNvPr>
          <p:cNvSpPr txBox="1"/>
          <p:nvPr/>
        </p:nvSpPr>
        <p:spPr>
          <a:xfrm>
            <a:off x="2454956" y="1605424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Spiel Design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7AAF456-07DB-4B63-9266-EC3A3CFB8FF5}"/>
              </a:ext>
            </a:extLst>
          </p:cNvPr>
          <p:cNvGrpSpPr/>
          <p:nvPr/>
        </p:nvGrpSpPr>
        <p:grpSpPr>
          <a:xfrm>
            <a:off x="1315043" y="150043"/>
            <a:ext cx="9561915" cy="1711522"/>
            <a:chOff x="1315043" y="150043"/>
            <a:chExt cx="9561915" cy="171152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19820FB-7ADE-4C15-B02F-F6635BD5A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43" y="256651"/>
              <a:ext cx="9561915" cy="1498306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EF448A1-4582-45F4-BFAF-038355274D05}"/>
                </a:ext>
              </a:extLst>
            </p:cNvPr>
            <p:cNvSpPr txBox="1"/>
            <p:nvPr/>
          </p:nvSpPr>
          <p:spPr>
            <a:xfrm>
              <a:off x="2972431" y="295143"/>
              <a:ext cx="76395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CardGame-Kingdoms</a:t>
              </a:r>
              <a:endParaRPr lang="de-DE" sz="6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endParaRP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202DD58-AF15-4711-924D-3360D6D5E3E0}"/>
                </a:ext>
              </a:extLst>
            </p:cNvPr>
            <p:cNvCxnSpPr/>
            <p:nvPr/>
          </p:nvCxnSpPr>
          <p:spPr>
            <a:xfrm flipV="1">
              <a:off x="1607689" y="1491535"/>
              <a:ext cx="8746802" cy="2303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3B9BF13-18C0-43E5-A09A-519F4F24CF27}"/>
                </a:ext>
              </a:extLst>
            </p:cNvPr>
            <p:cNvGrpSpPr/>
            <p:nvPr/>
          </p:nvGrpSpPr>
          <p:grpSpPr>
            <a:xfrm>
              <a:off x="1731601" y="150043"/>
              <a:ext cx="1217818" cy="1711522"/>
              <a:chOff x="6459303" y="2635236"/>
              <a:chExt cx="982981" cy="1381484"/>
            </a:xfrm>
          </p:grpSpPr>
          <p:sp>
            <p:nvSpPr>
              <p:cNvPr id="11" name="Fünfeck 1">
                <a:extLst>
                  <a:ext uri="{FF2B5EF4-FFF2-40B4-BE49-F238E27FC236}">
                    <a16:creationId xmlns:a16="http://schemas.microsoft.com/office/drawing/2014/main" id="{F45E8811-F03F-46A0-88AF-25B10E70D2CB}"/>
                  </a:ext>
                </a:extLst>
              </p:cNvPr>
              <p:cNvSpPr/>
              <p:nvPr/>
            </p:nvSpPr>
            <p:spPr>
              <a:xfrm rot="10800000">
                <a:off x="6459304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Fünfeck 1">
                <a:extLst>
                  <a:ext uri="{FF2B5EF4-FFF2-40B4-BE49-F238E27FC236}">
                    <a16:creationId xmlns:a16="http://schemas.microsoft.com/office/drawing/2014/main" id="{7BDA0F92-F108-4AEC-B8D4-31D81FB00C01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Fünfeck 1">
                <a:extLst>
                  <a:ext uri="{FF2B5EF4-FFF2-40B4-BE49-F238E27FC236}">
                    <a16:creationId xmlns:a16="http://schemas.microsoft.com/office/drawing/2014/main" id="{9A92D380-EA83-4672-9AB8-8612659E6EFD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D0688E5-872F-4279-A4E1-7CEA68D2899E}"/>
                  </a:ext>
                </a:extLst>
              </p:cNvPr>
              <p:cNvSpPr txBox="1"/>
              <p:nvPr/>
            </p:nvSpPr>
            <p:spPr>
              <a:xfrm>
                <a:off x="6459303" y="2882746"/>
                <a:ext cx="876300" cy="57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4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24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5BDB0E22-071C-4349-8B68-930CAA5ED7DE}"/>
                  </a:ext>
                </a:extLst>
              </p:cNvPr>
              <p:cNvSpPr/>
              <p:nvPr/>
            </p:nvSpPr>
            <p:spPr>
              <a:xfrm>
                <a:off x="6487402" y="3463136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466A4056-85F4-48E3-ADD6-6076E3BBA38B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DCCDA27B-8608-4A8D-9D4F-05C98A130071}"/>
                  </a:ext>
                </a:extLst>
              </p:cNvPr>
              <p:cNvCxnSpPr>
                <a:cxnSpLocks/>
                <a:stCxn id="11" idx="4"/>
                <a:endCxn id="13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C61A8A31-A8A2-4D22-AD2C-B9261B116BF7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7373704" y="3425036"/>
                <a:ext cx="68580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A28AD16B-5988-4655-A134-4E222BB822FF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DC74FF0-BA28-40FD-B6A3-8AF6FDE54EA2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A87D083E-4EC3-445D-A30A-1809D230D7EC}"/>
              </a:ext>
            </a:extLst>
          </p:cNvPr>
          <p:cNvSpPr txBox="1"/>
          <p:nvPr/>
        </p:nvSpPr>
        <p:spPr>
          <a:xfrm>
            <a:off x="2454956" y="2532030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Spiel Mechaniken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D8E1EC4-9F69-4130-91DC-3F29F4E6D50D}"/>
              </a:ext>
            </a:extLst>
          </p:cNvPr>
          <p:cNvSpPr txBox="1"/>
          <p:nvPr/>
        </p:nvSpPr>
        <p:spPr>
          <a:xfrm>
            <a:off x="2454956" y="4385242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Spiel Grafiken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FA26907-ED2C-41D4-9988-E42385E069B2}"/>
              </a:ext>
            </a:extLst>
          </p:cNvPr>
          <p:cNvSpPr txBox="1"/>
          <p:nvPr/>
        </p:nvSpPr>
        <p:spPr>
          <a:xfrm>
            <a:off x="2454956" y="3458636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Umsetzung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EB6890A-A22A-4F03-BAD0-5B89795D278C}"/>
              </a:ext>
            </a:extLst>
          </p:cNvPr>
          <p:cNvSpPr txBox="1"/>
          <p:nvPr/>
        </p:nvSpPr>
        <p:spPr>
          <a:xfrm>
            <a:off x="2454956" y="5311849"/>
            <a:ext cx="763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5400" cap="all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  <a:ea typeface="Verdana" panose="020B0604030504040204" pitchFamily="34" charset="0"/>
                <a:cs typeface="Aldhabi" panose="020B0604020202020204" pitchFamily="2" charset="-78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23668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6AEDDB77-A667-48F7-9EB4-2ECA9FC26AE8}"/>
              </a:ext>
            </a:extLst>
          </p:cNvPr>
          <p:cNvSpPr txBox="1"/>
          <p:nvPr/>
        </p:nvSpPr>
        <p:spPr>
          <a:xfrm>
            <a:off x="3750270" y="50027"/>
            <a:ext cx="5138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loister BLack" panose="00000400000000000000" pitchFamily="2" charset="0"/>
                <a:cs typeface="Aldhabi" panose="020B0604020202020204" pitchFamily="2" charset="-78"/>
              </a:rPr>
              <a:t>Spiel    Design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E712C03-BB8A-42EF-ABD3-780FB8730D69}"/>
              </a:ext>
            </a:extLst>
          </p:cNvPr>
          <p:cNvGrpSpPr/>
          <p:nvPr/>
        </p:nvGrpSpPr>
        <p:grpSpPr>
          <a:xfrm>
            <a:off x="5634439" y="134826"/>
            <a:ext cx="905692" cy="1248380"/>
            <a:chOff x="6440027" y="2635236"/>
            <a:chExt cx="1002257" cy="1381484"/>
          </a:xfrm>
        </p:grpSpPr>
        <p:sp>
          <p:nvSpPr>
            <p:cNvPr id="30" name="Fünfeck 1">
              <a:extLst>
                <a:ext uri="{FF2B5EF4-FFF2-40B4-BE49-F238E27FC236}">
                  <a16:creationId xmlns:a16="http://schemas.microsoft.com/office/drawing/2014/main" id="{9D354CD0-EF44-4912-8E71-8E80838BDF37}"/>
                </a:ext>
              </a:extLst>
            </p:cNvPr>
            <p:cNvSpPr/>
            <p:nvPr/>
          </p:nvSpPr>
          <p:spPr>
            <a:xfrm rot="10800000">
              <a:off x="6459304" y="2635236"/>
              <a:ext cx="982980" cy="1381484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ünfeck 1">
              <a:extLst>
                <a:ext uri="{FF2B5EF4-FFF2-40B4-BE49-F238E27FC236}">
                  <a16:creationId xmlns:a16="http://schemas.microsoft.com/office/drawing/2014/main" id="{9D92ABF3-AFCE-43B5-A0D3-64374AFD9E3B}"/>
                </a:ext>
              </a:extLst>
            </p:cNvPr>
            <p:cNvSpPr/>
            <p:nvPr/>
          </p:nvSpPr>
          <p:spPr>
            <a:xfrm rot="10800000">
              <a:off x="6525790" y="2733983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lnTo>
                    <a:pt x="434339" y="0"/>
                  </a:lnTo>
                  <a:lnTo>
                    <a:pt x="845818" y="432794"/>
                  </a:lnTo>
                  <a:lnTo>
                    <a:pt x="763998" y="1133070"/>
                  </a:lnTo>
                  <a:lnTo>
                    <a:pt x="104680" y="1133070"/>
                  </a:lnTo>
                  <a:lnTo>
                    <a:pt x="0" y="4327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ünfeck 1">
              <a:extLst>
                <a:ext uri="{FF2B5EF4-FFF2-40B4-BE49-F238E27FC236}">
                  <a16:creationId xmlns:a16="http://schemas.microsoft.com/office/drawing/2014/main" id="{9DDC3834-7020-44D8-A4A8-8E260250E912}"/>
                </a:ext>
              </a:extLst>
            </p:cNvPr>
            <p:cNvSpPr/>
            <p:nvPr/>
          </p:nvSpPr>
          <p:spPr>
            <a:xfrm rot="10800000">
              <a:off x="6527885" y="2731620"/>
              <a:ext cx="845818" cy="1133070"/>
            </a:xfrm>
            <a:custGeom>
              <a:avLst/>
              <a:gdLst>
                <a:gd name="connsiteX0" fmla="*/ 1 w 1066800"/>
                <a:gd name="connsiteY0" fmla="*/ 432794 h 1133073"/>
                <a:gd name="connsiteX1" fmla="*/ 533400 w 1066800"/>
                <a:gd name="connsiteY1" fmla="*/ 0 h 1133073"/>
                <a:gd name="connsiteX2" fmla="*/ 1066799 w 1066800"/>
                <a:gd name="connsiteY2" fmla="*/ 432794 h 1133073"/>
                <a:gd name="connsiteX3" fmla="*/ 863059 w 1066800"/>
                <a:gd name="connsiteY3" fmla="*/ 1133070 h 1133073"/>
                <a:gd name="connsiteX4" fmla="*/ 203741 w 1066800"/>
                <a:gd name="connsiteY4" fmla="*/ 1133070 h 1133073"/>
                <a:gd name="connsiteX5" fmla="*/ 1 w 1066800"/>
                <a:gd name="connsiteY5" fmla="*/ 432794 h 1133073"/>
                <a:gd name="connsiteX0" fmla="*/ 0 w 967738"/>
                <a:gd name="connsiteY0" fmla="*/ 432794 h 1133070"/>
                <a:gd name="connsiteX1" fmla="*/ 434339 w 967738"/>
                <a:gd name="connsiteY1" fmla="*/ 0 h 1133070"/>
                <a:gd name="connsiteX2" fmla="*/ 967738 w 967738"/>
                <a:gd name="connsiteY2" fmla="*/ 432794 h 1133070"/>
                <a:gd name="connsiteX3" fmla="*/ 763998 w 967738"/>
                <a:gd name="connsiteY3" fmla="*/ 1133070 h 1133070"/>
                <a:gd name="connsiteX4" fmla="*/ 104680 w 967738"/>
                <a:gd name="connsiteY4" fmla="*/ 1133070 h 1133070"/>
                <a:gd name="connsiteX5" fmla="*/ 0 w 96773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  <a:gd name="connsiteX0" fmla="*/ 0 w 845818"/>
                <a:gd name="connsiteY0" fmla="*/ 432794 h 1133070"/>
                <a:gd name="connsiteX1" fmla="*/ 434339 w 845818"/>
                <a:gd name="connsiteY1" fmla="*/ 0 h 1133070"/>
                <a:gd name="connsiteX2" fmla="*/ 845818 w 845818"/>
                <a:gd name="connsiteY2" fmla="*/ 432794 h 1133070"/>
                <a:gd name="connsiteX3" fmla="*/ 763998 w 845818"/>
                <a:gd name="connsiteY3" fmla="*/ 1133070 h 1133070"/>
                <a:gd name="connsiteX4" fmla="*/ 104680 w 845818"/>
                <a:gd name="connsiteY4" fmla="*/ 1133070 h 1133070"/>
                <a:gd name="connsiteX5" fmla="*/ 0 w 845818"/>
                <a:gd name="connsiteY5" fmla="*/ 432794 h 113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818" h="1133070">
                  <a:moveTo>
                    <a:pt x="0" y="432794"/>
                  </a:moveTo>
                  <a:cubicBezTo>
                    <a:pt x="204311" y="293291"/>
                    <a:pt x="289559" y="144265"/>
                    <a:pt x="434339" y="0"/>
                  </a:cubicBezTo>
                  <a:cubicBezTo>
                    <a:pt x="571499" y="144265"/>
                    <a:pt x="682464" y="302817"/>
                    <a:pt x="845818" y="432794"/>
                  </a:cubicBezTo>
                  <a:cubicBezTo>
                    <a:pt x="818545" y="666219"/>
                    <a:pt x="767458" y="897264"/>
                    <a:pt x="763998" y="1133070"/>
                  </a:cubicBezTo>
                  <a:cubicBezTo>
                    <a:pt x="544225" y="1111638"/>
                    <a:pt x="336359" y="1106876"/>
                    <a:pt x="104680" y="1133070"/>
                  </a:cubicBezTo>
                  <a:cubicBezTo>
                    <a:pt x="93600" y="902026"/>
                    <a:pt x="34893" y="666219"/>
                    <a:pt x="0" y="43279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740FC7E-9992-4784-AC16-4BF1682CC9A4}"/>
                </a:ext>
              </a:extLst>
            </p:cNvPr>
            <p:cNvSpPr txBox="1"/>
            <p:nvPr/>
          </p:nvSpPr>
          <p:spPr>
            <a:xfrm>
              <a:off x="6440027" y="2892384"/>
              <a:ext cx="876300" cy="57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FFC000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Cloister Black" panose="00000400000000000000" pitchFamily="2" charset="0"/>
                </a:rPr>
                <a:t> </a:t>
              </a:r>
              <a:r>
                <a:rPr lang="de-DE" sz="16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C</a:t>
              </a:r>
              <a:r>
                <a:rPr lang="de-DE" sz="28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K</a:t>
              </a:r>
              <a:r>
                <a:rPr lang="de-DE" sz="1600" baseline="30000" dirty="0" err="1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rPr>
                <a:t>g</a:t>
              </a:r>
              <a:endParaRPr lang="de-DE" sz="2400" dirty="0">
                <a:solidFill>
                  <a:srgbClr val="FFC000"/>
                </a:solidFill>
                <a:effectLst/>
                <a:latin typeface="Cloister Black" panose="00000400000000000000" pitchFamily="2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C1BFD031-AD89-48FA-A337-07B51AC6B475}"/>
                </a:ext>
              </a:extLst>
            </p:cNvPr>
            <p:cNvSpPr/>
            <p:nvPr/>
          </p:nvSpPr>
          <p:spPr>
            <a:xfrm>
              <a:off x="6487402" y="3463135"/>
              <a:ext cx="561975" cy="516730"/>
            </a:xfrm>
            <a:custGeom>
              <a:avLst/>
              <a:gdLst>
                <a:gd name="connsiteX0" fmla="*/ 0 w 540544"/>
                <a:gd name="connsiteY0" fmla="*/ 0 h 450056"/>
                <a:gd name="connsiteX1" fmla="*/ 409575 w 540544"/>
                <a:gd name="connsiteY1" fmla="*/ 450056 h 450056"/>
                <a:gd name="connsiteX2" fmla="*/ 483394 w 540544"/>
                <a:gd name="connsiteY2" fmla="*/ 414337 h 450056"/>
                <a:gd name="connsiteX3" fmla="*/ 540544 w 540544"/>
                <a:gd name="connsiteY3" fmla="*/ 354806 h 450056"/>
                <a:gd name="connsiteX4" fmla="*/ 535781 w 540544"/>
                <a:gd name="connsiteY4" fmla="*/ 340518 h 450056"/>
                <a:gd name="connsiteX5" fmla="*/ 514350 w 540544"/>
                <a:gd name="connsiteY5" fmla="*/ 342900 h 450056"/>
                <a:gd name="connsiteX6" fmla="*/ 476250 w 540544"/>
                <a:gd name="connsiteY6" fmla="*/ 361950 h 450056"/>
                <a:gd name="connsiteX7" fmla="*/ 419100 w 540544"/>
                <a:gd name="connsiteY7" fmla="*/ 392906 h 450056"/>
                <a:gd name="connsiteX8" fmla="*/ 202406 w 540544"/>
                <a:gd name="connsiteY8" fmla="*/ 161925 h 450056"/>
                <a:gd name="connsiteX9" fmla="*/ 0 w 540544"/>
                <a:gd name="connsiteY9" fmla="*/ 0 h 450056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0 w 540544"/>
                <a:gd name="connsiteY9" fmla="*/ 0 h 473868"/>
                <a:gd name="connsiteX0" fmla="*/ 0 w 540544"/>
                <a:gd name="connsiteY0" fmla="*/ 0 h 473868"/>
                <a:gd name="connsiteX1" fmla="*/ 431007 w 540544"/>
                <a:gd name="connsiteY1" fmla="*/ 473868 h 473868"/>
                <a:gd name="connsiteX2" fmla="*/ 483394 w 540544"/>
                <a:gd name="connsiteY2" fmla="*/ 414337 h 473868"/>
                <a:gd name="connsiteX3" fmla="*/ 540544 w 540544"/>
                <a:gd name="connsiteY3" fmla="*/ 354806 h 473868"/>
                <a:gd name="connsiteX4" fmla="*/ 535781 w 540544"/>
                <a:gd name="connsiteY4" fmla="*/ 340518 h 473868"/>
                <a:gd name="connsiteX5" fmla="*/ 514350 w 540544"/>
                <a:gd name="connsiteY5" fmla="*/ 342900 h 473868"/>
                <a:gd name="connsiteX6" fmla="*/ 476250 w 540544"/>
                <a:gd name="connsiteY6" fmla="*/ 361950 h 473868"/>
                <a:gd name="connsiteX7" fmla="*/ 419100 w 540544"/>
                <a:gd name="connsiteY7" fmla="*/ 392906 h 473868"/>
                <a:gd name="connsiteX8" fmla="*/ 202406 w 540544"/>
                <a:gd name="connsiteY8" fmla="*/ 161925 h 473868"/>
                <a:gd name="connsiteX9" fmla="*/ 88106 w 540544"/>
                <a:gd name="connsiteY9" fmla="*/ 47625 h 473868"/>
                <a:gd name="connsiteX10" fmla="*/ 0 w 540544"/>
                <a:gd name="connsiteY10" fmla="*/ 0 h 473868"/>
                <a:gd name="connsiteX0" fmla="*/ 0 w 561975"/>
                <a:gd name="connsiteY0" fmla="*/ 0 h 485775"/>
                <a:gd name="connsiteX1" fmla="*/ 452438 w 561975"/>
                <a:gd name="connsiteY1" fmla="*/ 485775 h 485775"/>
                <a:gd name="connsiteX2" fmla="*/ 504825 w 561975"/>
                <a:gd name="connsiteY2" fmla="*/ 426244 h 485775"/>
                <a:gd name="connsiteX3" fmla="*/ 561975 w 561975"/>
                <a:gd name="connsiteY3" fmla="*/ 366713 h 485775"/>
                <a:gd name="connsiteX4" fmla="*/ 557212 w 561975"/>
                <a:gd name="connsiteY4" fmla="*/ 352425 h 485775"/>
                <a:gd name="connsiteX5" fmla="*/ 535781 w 561975"/>
                <a:gd name="connsiteY5" fmla="*/ 354807 h 485775"/>
                <a:gd name="connsiteX6" fmla="*/ 497681 w 561975"/>
                <a:gd name="connsiteY6" fmla="*/ 373857 h 485775"/>
                <a:gd name="connsiteX7" fmla="*/ 440531 w 561975"/>
                <a:gd name="connsiteY7" fmla="*/ 404813 h 485775"/>
                <a:gd name="connsiteX8" fmla="*/ 223837 w 561975"/>
                <a:gd name="connsiteY8" fmla="*/ 173832 h 485775"/>
                <a:gd name="connsiteX9" fmla="*/ 109537 w 561975"/>
                <a:gd name="connsiteY9" fmla="*/ 59532 h 485775"/>
                <a:gd name="connsiteX10" fmla="*/ 0 w 561975"/>
                <a:gd name="connsiteY10" fmla="*/ 0 h 485775"/>
                <a:gd name="connsiteX0" fmla="*/ 0 w 561975"/>
                <a:gd name="connsiteY0" fmla="*/ 30955 h 516730"/>
                <a:gd name="connsiteX1" fmla="*/ 452438 w 561975"/>
                <a:gd name="connsiteY1" fmla="*/ 516730 h 516730"/>
                <a:gd name="connsiteX2" fmla="*/ 504825 w 561975"/>
                <a:gd name="connsiteY2" fmla="*/ 457199 h 516730"/>
                <a:gd name="connsiteX3" fmla="*/ 561975 w 561975"/>
                <a:gd name="connsiteY3" fmla="*/ 397668 h 516730"/>
                <a:gd name="connsiteX4" fmla="*/ 557212 w 561975"/>
                <a:gd name="connsiteY4" fmla="*/ 383380 h 516730"/>
                <a:gd name="connsiteX5" fmla="*/ 535781 w 561975"/>
                <a:gd name="connsiteY5" fmla="*/ 385762 h 516730"/>
                <a:gd name="connsiteX6" fmla="*/ 497681 w 561975"/>
                <a:gd name="connsiteY6" fmla="*/ 404812 h 516730"/>
                <a:gd name="connsiteX7" fmla="*/ 440531 w 561975"/>
                <a:gd name="connsiteY7" fmla="*/ 435768 h 516730"/>
                <a:gd name="connsiteX8" fmla="*/ 223837 w 561975"/>
                <a:gd name="connsiteY8" fmla="*/ 204787 h 516730"/>
                <a:gd name="connsiteX9" fmla="*/ 23812 w 561975"/>
                <a:gd name="connsiteY9" fmla="*/ 0 h 516730"/>
                <a:gd name="connsiteX10" fmla="*/ 0 w 561975"/>
                <a:gd name="connsiteY10" fmla="*/ 30955 h 5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16730">
                  <a:moveTo>
                    <a:pt x="0" y="30955"/>
                  </a:moveTo>
                  <a:lnTo>
                    <a:pt x="452438" y="516730"/>
                  </a:lnTo>
                  <a:lnTo>
                    <a:pt x="504825" y="457199"/>
                  </a:lnTo>
                  <a:lnTo>
                    <a:pt x="561975" y="397668"/>
                  </a:lnTo>
                  <a:lnTo>
                    <a:pt x="557212" y="383380"/>
                  </a:lnTo>
                  <a:lnTo>
                    <a:pt x="535781" y="385762"/>
                  </a:lnTo>
                  <a:lnTo>
                    <a:pt x="497681" y="404812"/>
                  </a:lnTo>
                  <a:lnTo>
                    <a:pt x="440531" y="435768"/>
                  </a:lnTo>
                  <a:lnTo>
                    <a:pt x="223837" y="204787"/>
                  </a:lnTo>
                  <a:cubicBezTo>
                    <a:pt x="188912" y="177006"/>
                    <a:pt x="58737" y="27781"/>
                    <a:pt x="23812" y="0"/>
                  </a:cubicBezTo>
                  <a:lnTo>
                    <a:pt x="0" y="3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E3ECB5E9-8BE3-4BC6-8D2A-A552B821FD98}"/>
                </a:ext>
              </a:extLst>
            </p:cNvPr>
            <p:cNvSpPr/>
            <p:nvPr/>
          </p:nvSpPr>
          <p:spPr>
            <a:xfrm>
              <a:off x="6477878" y="2665417"/>
              <a:ext cx="121444" cy="812007"/>
            </a:xfrm>
            <a:custGeom>
              <a:avLst/>
              <a:gdLst>
                <a:gd name="connsiteX0" fmla="*/ 85725 w 121444"/>
                <a:gd name="connsiteY0" fmla="*/ 0 h 812007"/>
                <a:gd name="connsiteX1" fmla="*/ 121444 w 121444"/>
                <a:gd name="connsiteY1" fmla="*/ 52388 h 812007"/>
                <a:gd name="connsiteX2" fmla="*/ 40481 w 121444"/>
                <a:gd name="connsiteY2" fmla="*/ 685800 h 812007"/>
                <a:gd name="connsiteX3" fmla="*/ 28575 w 121444"/>
                <a:gd name="connsiteY3" fmla="*/ 783432 h 812007"/>
                <a:gd name="connsiteX4" fmla="*/ 0 w 121444"/>
                <a:gd name="connsiteY4" fmla="*/ 812007 h 812007"/>
                <a:gd name="connsiteX5" fmla="*/ 85725 w 121444"/>
                <a:gd name="connsiteY5" fmla="*/ 0 h 8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44" h="812007">
                  <a:moveTo>
                    <a:pt x="85725" y="0"/>
                  </a:moveTo>
                  <a:lnTo>
                    <a:pt x="121444" y="52388"/>
                  </a:lnTo>
                  <a:lnTo>
                    <a:pt x="40481" y="685800"/>
                  </a:lnTo>
                  <a:lnTo>
                    <a:pt x="28575" y="783432"/>
                  </a:lnTo>
                  <a:lnTo>
                    <a:pt x="0" y="81200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2F04A29-B6AF-4E22-ADE3-26C199568555}"/>
                </a:ext>
              </a:extLst>
            </p:cNvPr>
            <p:cNvCxnSpPr>
              <a:cxnSpLocks/>
              <a:stCxn id="30" idx="4"/>
              <a:endCxn id="32" idx="4"/>
            </p:cNvCxnSpPr>
            <p:nvPr/>
          </p:nvCxnSpPr>
          <p:spPr>
            <a:xfrm flipH="1">
              <a:off x="7269023" y="2635236"/>
              <a:ext cx="51606" cy="9638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58938EC4-238B-4E6F-B960-FE410FD5E97C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373704" y="3425036"/>
              <a:ext cx="68580" cy="64004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85000"/>
                      <a:alpha val="4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2422409-A1CC-4D1D-8456-03BB41CA05AC}"/>
                </a:ext>
              </a:extLst>
            </p:cNvPr>
            <p:cNvSpPr/>
            <p:nvPr/>
          </p:nvSpPr>
          <p:spPr>
            <a:xfrm>
              <a:off x="6580272" y="2667953"/>
              <a:ext cx="700086" cy="45719"/>
            </a:xfrm>
            <a:custGeom>
              <a:avLst/>
              <a:gdLst>
                <a:gd name="connsiteX0" fmla="*/ 690562 w 690562"/>
                <a:gd name="connsiteY0" fmla="*/ 0 h 52388"/>
                <a:gd name="connsiteX1" fmla="*/ 671512 w 690562"/>
                <a:gd name="connsiteY1" fmla="*/ 52388 h 52388"/>
                <a:gd name="connsiteX2" fmla="*/ 23812 w 690562"/>
                <a:gd name="connsiteY2" fmla="*/ 50006 h 52388"/>
                <a:gd name="connsiteX3" fmla="*/ 0 w 690562"/>
                <a:gd name="connsiteY3" fmla="*/ 11906 h 52388"/>
                <a:gd name="connsiteX4" fmla="*/ 690562 w 690562"/>
                <a:gd name="connsiteY4" fmla="*/ 0 h 52388"/>
                <a:gd name="connsiteX0" fmla="*/ 673893 w 673893"/>
                <a:gd name="connsiteY0" fmla="*/ 16669 h 40482"/>
                <a:gd name="connsiteX1" fmla="*/ 671512 w 673893"/>
                <a:gd name="connsiteY1" fmla="*/ 40482 h 40482"/>
                <a:gd name="connsiteX2" fmla="*/ 23812 w 673893"/>
                <a:gd name="connsiteY2" fmla="*/ 38100 h 40482"/>
                <a:gd name="connsiteX3" fmla="*/ 0 w 673893"/>
                <a:gd name="connsiteY3" fmla="*/ 0 h 40482"/>
                <a:gd name="connsiteX4" fmla="*/ 673893 w 673893"/>
                <a:gd name="connsiteY4" fmla="*/ 16669 h 40482"/>
                <a:gd name="connsiteX0" fmla="*/ 661986 w 661986"/>
                <a:gd name="connsiteY0" fmla="*/ 2381 h 26194"/>
                <a:gd name="connsiteX1" fmla="*/ 659605 w 661986"/>
                <a:gd name="connsiteY1" fmla="*/ 26194 h 26194"/>
                <a:gd name="connsiteX2" fmla="*/ 11905 w 661986"/>
                <a:gd name="connsiteY2" fmla="*/ 23812 h 26194"/>
                <a:gd name="connsiteX3" fmla="*/ 0 w 661986"/>
                <a:gd name="connsiteY3" fmla="*/ 0 h 26194"/>
                <a:gd name="connsiteX4" fmla="*/ 661986 w 661986"/>
                <a:gd name="connsiteY4" fmla="*/ 2381 h 26194"/>
                <a:gd name="connsiteX0" fmla="*/ 681036 w 681036"/>
                <a:gd name="connsiteY0" fmla="*/ 0 h 30957"/>
                <a:gd name="connsiteX1" fmla="*/ 659605 w 681036"/>
                <a:gd name="connsiteY1" fmla="*/ 30957 h 30957"/>
                <a:gd name="connsiteX2" fmla="*/ 11905 w 681036"/>
                <a:gd name="connsiteY2" fmla="*/ 28575 h 30957"/>
                <a:gd name="connsiteX3" fmla="*/ 0 w 681036"/>
                <a:gd name="connsiteY3" fmla="*/ 4763 h 30957"/>
                <a:gd name="connsiteX4" fmla="*/ 681036 w 681036"/>
                <a:gd name="connsiteY4" fmla="*/ 0 h 30957"/>
                <a:gd name="connsiteX0" fmla="*/ 700086 w 700086"/>
                <a:gd name="connsiteY0" fmla="*/ 0 h 30957"/>
                <a:gd name="connsiteX1" fmla="*/ 678655 w 700086"/>
                <a:gd name="connsiteY1" fmla="*/ 30957 h 30957"/>
                <a:gd name="connsiteX2" fmla="*/ 30955 w 700086"/>
                <a:gd name="connsiteY2" fmla="*/ 28575 h 30957"/>
                <a:gd name="connsiteX3" fmla="*/ 0 w 700086"/>
                <a:gd name="connsiteY3" fmla="*/ 4763 h 30957"/>
                <a:gd name="connsiteX4" fmla="*/ 700086 w 700086"/>
                <a:gd name="connsiteY4" fmla="*/ 0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6" h="30957">
                  <a:moveTo>
                    <a:pt x="700086" y="0"/>
                  </a:moveTo>
                  <a:lnTo>
                    <a:pt x="678655" y="30957"/>
                  </a:lnTo>
                  <a:lnTo>
                    <a:pt x="30955" y="28575"/>
                  </a:lnTo>
                  <a:lnTo>
                    <a:pt x="0" y="4763"/>
                  </a:lnTo>
                  <a:lnTo>
                    <a:pt x="7000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1ACF09F-1956-4FB6-A331-EC5DE5CBF1B6}"/>
                </a:ext>
              </a:extLst>
            </p:cNvPr>
            <p:cNvSpPr/>
            <p:nvPr/>
          </p:nvSpPr>
          <p:spPr>
            <a:xfrm>
              <a:off x="7282740" y="2686849"/>
              <a:ext cx="140494" cy="752475"/>
            </a:xfrm>
            <a:custGeom>
              <a:avLst/>
              <a:gdLst>
                <a:gd name="connsiteX0" fmla="*/ 0 w 140494"/>
                <a:gd name="connsiteY0" fmla="*/ 45243 h 752475"/>
                <a:gd name="connsiteX1" fmla="*/ 28575 w 140494"/>
                <a:gd name="connsiteY1" fmla="*/ 0 h 752475"/>
                <a:gd name="connsiteX2" fmla="*/ 140494 w 140494"/>
                <a:gd name="connsiteY2" fmla="*/ 752475 h 752475"/>
                <a:gd name="connsiteX3" fmla="*/ 107157 w 140494"/>
                <a:gd name="connsiteY3" fmla="*/ 721518 h 752475"/>
                <a:gd name="connsiteX4" fmla="*/ 0 w 140494"/>
                <a:gd name="connsiteY4" fmla="*/ 4524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752475">
                  <a:moveTo>
                    <a:pt x="0" y="45243"/>
                  </a:moveTo>
                  <a:lnTo>
                    <a:pt x="28575" y="0"/>
                  </a:lnTo>
                  <a:lnTo>
                    <a:pt x="140494" y="752475"/>
                  </a:lnTo>
                  <a:lnTo>
                    <a:pt x="107157" y="721518"/>
                  </a:lnTo>
                  <a:lnTo>
                    <a:pt x="0" y="452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9173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963BA83-E939-45E4-9EF3-CCF6862A2B57}"/>
              </a:ext>
            </a:extLst>
          </p:cNvPr>
          <p:cNvGrpSpPr/>
          <p:nvPr/>
        </p:nvGrpSpPr>
        <p:grpSpPr>
          <a:xfrm>
            <a:off x="3247343" y="277234"/>
            <a:ext cx="5697314" cy="1248380"/>
            <a:chOff x="4193701" y="277234"/>
            <a:chExt cx="5697314" cy="124838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A837916-2B9A-493A-9287-1BB6852F6BED}"/>
                </a:ext>
              </a:extLst>
            </p:cNvPr>
            <p:cNvSpPr txBox="1"/>
            <p:nvPr/>
          </p:nvSpPr>
          <p:spPr>
            <a:xfrm>
              <a:off x="4752949" y="294051"/>
              <a:ext cx="51380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Spiel Mechaniken</a:t>
              </a: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47E691D0-C95D-4D55-B010-AF2E4EF6C487}"/>
                </a:ext>
              </a:extLst>
            </p:cNvPr>
            <p:cNvGrpSpPr/>
            <p:nvPr/>
          </p:nvGrpSpPr>
          <p:grpSpPr>
            <a:xfrm>
              <a:off x="4193701" y="277234"/>
              <a:ext cx="905689" cy="1248380"/>
              <a:chOff x="6440027" y="2635236"/>
              <a:chExt cx="1002253" cy="1381484"/>
            </a:xfrm>
          </p:grpSpPr>
          <p:sp>
            <p:nvSpPr>
              <p:cNvPr id="17" name="Fünfeck 1">
                <a:extLst>
                  <a:ext uri="{FF2B5EF4-FFF2-40B4-BE49-F238E27FC236}">
                    <a16:creationId xmlns:a16="http://schemas.microsoft.com/office/drawing/2014/main" id="{9B8E1448-D491-4E0E-AE14-12D6A3F7513A}"/>
                  </a:ext>
                </a:extLst>
              </p:cNvPr>
              <p:cNvSpPr/>
              <p:nvPr/>
            </p:nvSpPr>
            <p:spPr>
              <a:xfrm rot="10800000">
                <a:off x="6459300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Fünfeck 1">
                <a:extLst>
                  <a:ext uri="{FF2B5EF4-FFF2-40B4-BE49-F238E27FC236}">
                    <a16:creationId xmlns:a16="http://schemas.microsoft.com/office/drawing/2014/main" id="{69E7E265-1064-4287-9451-34200E22836B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Fünfeck 1">
                <a:extLst>
                  <a:ext uri="{FF2B5EF4-FFF2-40B4-BE49-F238E27FC236}">
                    <a16:creationId xmlns:a16="http://schemas.microsoft.com/office/drawing/2014/main" id="{2D7F93EF-C00D-4BA1-8FFE-231208286A6A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F41C8A9-8223-43BE-996F-7626546AC50D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E5BAF8B7-4C32-4FC4-B341-183F1EAE9DF6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2F33CB6E-5233-421B-92DB-3A70A1DCDD34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5A867E21-BB97-4B19-9C37-31DE6CD0CA9F}"/>
                  </a:ext>
                </a:extLst>
              </p:cNvPr>
              <p:cNvCxnSpPr>
                <a:cxnSpLocks/>
                <a:stCxn id="17" idx="4"/>
                <a:endCxn id="1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BE2DBBAB-6B70-4E46-8C06-5518917159B9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7373701" y="3425036"/>
                <a:ext cx="68579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6B7CFD57-9936-4E11-B597-ECD46E72193E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94E1150F-2162-4674-9359-DE4B30802DEC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4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935B8DD-2BDC-416F-B7D4-839B653876E7}"/>
              </a:ext>
            </a:extLst>
          </p:cNvPr>
          <p:cNvGrpSpPr/>
          <p:nvPr/>
        </p:nvGrpSpPr>
        <p:grpSpPr>
          <a:xfrm>
            <a:off x="3996584" y="277234"/>
            <a:ext cx="4198832" cy="1248380"/>
            <a:chOff x="4193701" y="277234"/>
            <a:chExt cx="4198832" cy="124838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A9E004C-C1CB-4F32-9FFD-496FE5DB45E7}"/>
                </a:ext>
              </a:extLst>
            </p:cNvPr>
            <p:cNvSpPr txBox="1"/>
            <p:nvPr/>
          </p:nvSpPr>
          <p:spPr>
            <a:xfrm>
              <a:off x="5191919" y="327456"/>
              <a:ext cx="32006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Umsetzung</a:t>
              </a: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E3C777A8-8200-4C03-BA66-F05161E16398}"/>
                </a:ext>
              </a:extLst>
            </p:cNvPr>
            <p:cNvGrpSpPr/>
            <p:nvPr/>
          </p:nvGrpSpPr>
          <p:grpSpPr>
            <a:xfrm>
              <a:off x="4193701" y="277234"/>
              <a:ext cx="905689" cy="1248380"/>
              <a:chOff x="6440027" y="2635236"/>
              <a:chExt cx="1002253" cy="1381484"/>
            </a:xfrm>
          </p:grpSpPr>
          <p:sp>
            <p:nvSpPr>
              <p:cNvPr id="17" name="Fünfeck 1">
                <a:extLst>
                  <a:ext uri="{FF2B5EF4-FFF2-40B4-BE49-F238E27FC236}">
                    <a16:creationId xmlns:a16="http://schemas.microsoft.com/office/drawing/2014/main" id="{F80A24B9-441C-42D2-99F8-D5451A45291E}"/>
                  </a:ext>
                </a:extLst>
              </p:cNvPr>
              <p:cNvSpPr/>
              <p:nvPr/>
            </p:nvSpPr>
            <p:spPr>
              <a:xfrm rot="10800000">
                <a:off x="6459300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Fünfeck 1">
                <a:extLst>
                  <a:ext uri="{FF2B5EF4-FFF2-40B4-BE49-F238E27FC236}">
                    <a16:creationId xmlns:a16="http://schemas.microsoft.com/office/drawing/2014/main" id="{E299ECB2-642B-49E5-B039-B7A751CFBD1F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Fünfeck 1">
                <a:extLst>
                  <a:ext uri="{FF2B5EF4-FFF2-40B4-BE49-F238E27FC236}">
                    <a16:creationId xmlns:a16="http://schemas.microsoft.com/office/drawing/2014/main" id="{9613CCB6-E5D7-4BF8-B44A-D04AE383D2C7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7D71D37-FA7E-4F92-B4A7-B10B77D81DD0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9AD79AF3-5879-4024-A22D-EF4E8F8FE375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8A6F0B65-F795-422A-BB21-197EB08C9621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21CE0442-72AA-44BB-A312-FA313614FAC4}"/>
                  </a:ext>
                </a:extLst>
              </p:cNvPr>
              <p:cNvCxnSpPr>
                <a:cxnSpLocks/>
                <a:stCxn id="17" idx="4"/>
                <a:endCxn id="19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73605BEF-B8A7-4DC9-B69C-3EC85FE07DFB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7373701" y="3425036"/>
                <a:ext cx="68579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63B832E5-B698-4180-9241-9BE4B096E690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E1569998-3748-45C3-A6FC-801AB3717F95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13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79849A6-F472-4247-A0D0-90EA1B6B8DFA}"/>
              </a:ext>
            </a:extLst>
          </p:cNvPr>
          <p:cNvGrpSpPr/>
          <p:nvPr/>
        </p:nvGrpSpPr>
        <p:grpSpPr>
          <a:xfrm>
            <a:off x="3463569" y="277234"/>
            <a:ext cx="5264862" cy="1248380"/>
            <a:chOff x="4193701" y="277234"/>
            <a:chExt cx="5264862" cy="1248380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89D9954-443B-4825-81CF-80FD105681A3}"/>
                </a:ext>
              </a:extLst>
            </p:cNvPr>
            <p:cNvSpPr txBox="1"/>
            <p:nvPr/>
          </p:nvSpPr>
          <p:spPr>
            <a:xfrm>
              <a:off x="5191919" y="327456"/>
              <a:ext cx="42666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loister BLack" panose="00000400000000000000" pitchFamily="2" charset="0"/>
                  <a:cs typeface="Aldhabi" panose="020B0604020202020204" pitchFamily="2" charset="-78"/>
                </a:rPr>
                <a:t>Spiel Grafiken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69B1505-EF1E-4096-8BBE-259C9AE6F7C0}"/>
                </a:ext>
              </a:extLst>
            </p:cNvPr>
            <p:cNvGrpSpPr/>
            <p:nvPr/>
          </p:nvGrpSpPr>
          <p:grpSpPr>
            <a:xfrm>
              <a:off x="4193701" y="277234"/>
              <a:ext cx="905689" cy="1248380"/>
              <a:chOff x="6440027" y="2635236"/>
              <a:chExt cx="1002253" cy="1381484"/>
            </a:xfrm>
          </p:grpSpPr>
          <p:sp>
            <p:nvSpPr>
              <p:cNvPr id="18" name="Fünfeck 1">
                <a:extLst>
                  <a:ext uri="{FF2B5EF4-FFF2-40B4-BE49-F238E27FC236}">
                    <a16:creationId xmlns:a16="http://schemas.microsoft.com/office/drawing/2014/main" id="{9A3C10FD-43BA-403D-810F-897EAA042717}"/>
                  </a:ext>
                </a:extLst>
              </p:cNvPr>
              <p:cNvSpPr/>
              <p:nvPr/>
            </p:nvSpPr>
            <p:spPr>
              <a:xfrm rot="10800000">
                <a:off x="6459300" y="2635236"/>
                <a:ext cx="982980" cy="1381484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Fünfeck 1">
                <a:extLst>
                  <a:ext uri="{FF2B5EF4-FFF2-40B4-BE49-F238E27FC236}">
                    <a16:creationId xmlns:a16="http://schemas.microsoft.com/office/drawing/2014/main" id="{44172E87-22A6-4A89-A489-09AD82145855}"/>
                  </a:ext>
                </a:extLst>
              </p:cNvPr>
              <p:cNvSpPr/>
              <p:nvPr/>
            </p:nvSpPr>
            <p:spPr>
              <a:xfrm rot="10800000">
                <a:off x="6525790" y="2733983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lnTo>
                      <a:pt x="434339" y="0"/>
                    </a:lnTo>
                    <a:lnTo>
                      <a:pt x="845818" y="432794"/>
                    </a:lnTo>
                    <a:lnTo>
                      <a:pt x="763998" y="1133070"/>
                    </a:lnTo>
                    <a:lnTo>
                      <a:pt x="104680" y="1133070"/>
                    </a:lnTo>
                    <a:lnTo>
                      <a:pt x="0" y="43279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Fünfeck 1">
                <a:extLst>
                  <a:ext uri="{FF2B5EF4-FFF2-40B4-BE49-F238E27FC236}">
                    <a16:creationId xmlns:a16="http://schemas.microsoft.com/office/drawing/2014/main" id="{99FE27DC-0239-4ADE-8070-B03E6BA88506}"/>
                  </a:ext>
                </a:extLst>
              </p:cNvPr>
              <p:cNvSpPr/>
              <p:nvPr/>
            </p:nvSpPr>
            <p:spPr>
              <a:xfrm rot="10800000">
                <a:off x="6527885" y="2731620"/>
                <a:ext cx="845818" cy="1133070"/>
              </a:xfrm>
              <a:custGeom>
                <a:avLst/>
                <a:gdLst>
                  <a:gd name="connsiteX0" fmla="*/ 1 w 1066800"/>
                  <a:gd name="connsiteY0" fmla="*/ 432794 h 1133073"/>
                  <a:gd name="connsiteX1" fmla="*/ 533400 w 1066800"/>
                  <a:gd name="connsiteY1" fmla="*/ 0 h 1133073"/>
                  <a:gd name="connsiteX2" fmla="*/ 1066799 w 1066800"/>
                  <a:gd name="connsiteY2" fmla="*/ 432794 h 1133073"/>
                  <a:gd name="connsiteX3" fmla="*/ 863059 w 1066800"/>
                  <a:gd name="connsiteY3" fmla="*/ 1133070 h 1133073"/>
                  <a:gd name="connsiteX4" fmla="*/ 203741 w 1066800"/>
                  <a:gd name="connsiteY4" fmla="*/ 1133070 h 1133073"/>
                  <a:gd name="connsiteX5" fmla="*/ 1 w 1066800"/>
                  <a:gd name="connsiteY5" fmla="*/ 432794 h 1133073"/>
                  <a:gd name="connsiteX0" fmla="*/ 0 w 967738"/>
                  <a:gd name="connsiteY0" fmla="*/ 432794 h 1133070"/>
                  <a:gd name="connsiteX1" fmla="*/ 434339 w 967738"/>
                  <a:gd name="connsiteY1" fmla="*/ 0 h 1133070"/>
                  <a:gd name="connsiteX2" fmla="*/ 967738 w 967738"/>
                  <a:gd name="connsiteY2" fmla="*/ 432794 h 1133070"/>
                  <a:gd name="connsiteX3" fmla="*/ 763998 w 967738"/>
                  <a:gd name="connsiteY3" fmla="*/ 1133070 h 1133070"/>
                  <a:gd name="connsiteX4" fmla="*/ 104680 w 967738"/>
                  <a:gd name="connsiteY4" fmla="*/ 1133070 h 1133070"/>
                  <a:gd name="connsiteX5" fmla="*/ 0 w 96773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  <a:gd name="connsiteX0" fmla="*/ 0 w 845818"/>
                  <a:gd name="connsiteY0" fmla="*/ 432794 h 1133070"/>
                  <a:gd name="connsiteX1" fmla="*/ 434339 w 845818"/>
                  <a:gd name="connsiteY1" fmla="*/ 0 h 1133070"/>
                  <a:gd name="connsiteX2" fmla="*/ 845818 w 845818"/>
                  <a:gd name="connsiteY2" fmla="*/ 432794 h 1133070"/>
                  <a:gd name="connsiteX3" fmla="*/ 763998 w 845818"/>
                  <a:gd name="connsiteY3" fmla="*/ 1133070 h 1133070"/>
                  <a:gd name="connsiteX4" fmla="*/ 104680 w 845818"/>
                  <a:gd name="connsiteY4" fmla="*/ 1133070 h 1133070"/>
                  <a:gd name="connsiteX5" fmla="*/ 0 w 845818"/>
                  <a:gd name="connsiteY5" fmla="*/ 432794 h 113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818" h="1133070">
                    <a:moveTo>
                      <a:pt x="0" y="432794"/>
                    </a:moveTo>
                    <a:cubicBezTo>
                      <a:pt x="204311" y="293291"/>
                      <a:pt x="289559" y="144265"/>
                      <a:pt x="434339" y="0"/>
                    </a:cubicBezTo>
                    <a:cubicBezTo>
                      <a:pt x="571499" y="144265"/>
                      <a:pt x="682464" y="302817"/>
                      <a:pt x="845818" y="432794"/>
                    </a:cubicBezTo>
                    <a:cubicBezTo>
                      <a:pt x="818545" y="666219"/>
                      <a:pt x="767458" y="897264"/>
                      <a:pt x="763998" y="1133070"/>
                    </a:cubicBezTo>
                    <a:cubicBezTo>
                      <a:pt x="544225" y="1111638"/>
                      <a:pt x="336359" y="1106876"/>
                      <a:pt x="104680" y="1133070"/>
                    </a:cubicBezTo>
                    <a:cubicBezTo>
                      <a:pt x="93600" y="902026"/>
                      <a:pt x="34893" y="666219"/>
                      <a:pt x="0" y="4327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15668298-9D20-44A7-8F5A-D87E17FBE5A9}"/>
                  </a:ext>
                </a:extLst>
              </p:cNvPr>
              <p:cNvSpPr txBox="1"/>
              <p:nvPr/>
            </p:nvSpPr>
            <p:spPr>
              <a:xfrm>
                <a:off x="6440027" y="2892384"/>
                <a:ext cx="876300" cy="57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FFC000"/>
                    </a:solidFill>
                    <a:effectLst>
                      <a:reflection blurRad="6350" stA="50000" endA="300" endPos="50000" dist="29997" dir="5400000" sy="-100000" algn="bl" rotWithShape="0"/>
                    </a:effectLst>
                    <a:latin typeface="Cloister Black" panose="00000400000000000000" pitchFamily="2" charset="0"/>
                  </a:rPr>
                  <a:t> 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C</a:t>
                </a:r>
                <a:r>
                  <a:rPr lang="de-DE" sz="28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K</a:t>
                </a:r>
                <a:r>
                  <a:rPr lang="de-DE" sz="1600" baseline="30000" dirty="0" err="1">
                    <a:solidFill>
                      <a:srgbClr val="FFC000"/>
                    </a:solidFill>
                    <a:effectLst/>
                    <a:latin typeface="Cloister Black" panose="00000400000000000000" pitchFamily="2" charset="0"/>
                  </a:rPr>
                  <a:t>g</a:t>
                </a:r>
                <a:endParaRPr lang="de-DE" sz="2400" dirty="0">
                  <a:solidFill>
                    <a:srgbClr val="FFC000"/>
                  </a:solidFill>
                  <a:effectLst/>
                  <a:latin typeface="Cloister Black" panose="00000400000000000000" pitchFamily="2" charset="0"/>
                </a:endParaRP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8A0AD9BA-8FF1-40D2-A7A7-202354BEF57C}"/>
                  </a:ext>
                </a:extLst>
              </p:cNvPr>
              <p:cNvSpPr/>
              <p:nvPr/>
            </p:nvSpPr>
            <p:spPr>
              <a:xfrm>
                <a:off x="6487402" y="3463135"/>
                <a:ext cx="561975" cy="516730"/>
              </a:xfrm>
              <a:custGeom>
                <a:avLst/>
                <a:gdLst>
                  <a:gd name="connsiteX0" fmla="*/ 0 w 540544"/>
                  <a:gd name="connsiteY0" fmla="*/ 0 h 450056"/>
                  <a:gd name="connsiteX1" fmla="*/ 409575 w 540544"/>
                  <a:gd name="connsiteY1" fmla="*/ 450056 h 450056"/>
                  <a:gd name="connsiteX2" fmla="*/ 483394 w 540544"/>
                  <a:gd name="connsiteY2" fmla="*/ 414337 h 450056"/>
                  <a:gd name="connsiteX3" fmla="*/ 540544 w 540544"/>
                  <a:gd name="connsiteY3" fmla="*/ 354806 h 450056"/>
                  <a:gd name="connsiteX4" fmla="*/ 535781 w 540544"/>
                  <a:gd name="connsiteY4" fmla="*/ 340518 h 450056"/>
                  <a:gd name="connsiteX5" fmla="*/ 514350 w 540544"/>
                  <a:gd name="connsiteY5" fmla="*/ 342900 h 450056"/>
                  <a:gd name="connsiteX6" fmla="*/ 476250 w 540544"/>
                  <a:gd name="connsiteY6" fmla="*/ 361950 h 450056"/>
                  <a:gd name="connsiteX7" fmla="*/ 419100 w 540544"/>
                  <a:gd name="connsiteY7" fmla="*/ 392906 h 450056"/>
                  <a:gd name="connsiteX8" fmla="*/ 202406 w 540544"/>
                  <a:gd name="connsiteY8" fmla="*/ 161925 h 450056"/>
                  <a:gd name="connsiteX9" fmla="*/ 0 w 540544"/>
                  <a:gd name="connsiteY9" fmla="*/ 0 h 450056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0 w 540544"/>
                  <a:gd name="connsiteY9" fmla="*/ 0 h 473868"/>
                  <a:gd name="connsiteX0" fmla="*/ 0 w 540544"/>
                  <a:gd name="connsiteY0" fmla="*/ 0 h 473868"/>
                  <a:gd name="connsiteX1" fmla="*/ 431007 w 540544"/>
                  <a:gd name="connsiteY1" fmla="*/ 473868 h 473868"/>
                  <a:gd name="connsiteX2" fmla="*/ 483394 w 540544"/>
                  <a:gd name="connsiteY2" fmla="*/ 414337 h 473868"/>
                  <a:gd name="connsiteX3" fmla="*/ 540544 w 540544"/>
                  <a:gd name="connsiteY3" fmla="*/ 354806 h 473868"/>
                  <a:gd name="connsiteX4" fmla="*/ 535781 w 540544"/>
                  <a:gd name="connsiteY4" fmla="*/ 340518 h 473868"/>
                  <a:gd name="connsiteX5" fmla="*/ 514350 w 540544"/>
                  <a:gd name="connsiteY5" fmla="*/ 342900 h 473868"/>
                  <a:gd name="connsiteX6" fmla="*/ 476250 w 540544"/>
                  <a:gd name="connsiteY6" fmla="*/ 361950 h 473868"/>
                  <a:gd name="connsiteX7" fmla="*/ 419100 w 540544"/>
                  <a:gd name="connsiteY7" fmla="*/ 392906 h 473868"/>
                  <a:gd name="connsiteX8" fmla="*/ 202406 w 540544"/>
                  <a:gd name="connsiteY8" fmla="*/ 161925 h 473868"/>
                  <a:gd name="connsiteX9" fmla="*/ 88106 w 540544"/>
                  <a:gd name="connsiteY9" fmla="*/ 47625 h 473868"/>
                  <a:gd name="connsiteX10" fmla="*/ 0 w 540544"/>
                  <a:gd name="connsiteY10" fmla="*/ 0 h 473868"/>
                  <a:gd name="connsiteX0" fmla="*/ 0 w 561975"/>
                  <a:gd name="connsiteY0" fmla="*/ 0 h 485775"/>
                  <a:gd name="connsiteX1" fmla="*/ 452438 w 561975"/>
                  <a:gd name="connsiteY1" fmla="*/ 485775 h 485775"/>
                  <a:gd name="connsiteX2" fmla="*/ 504825 w 561975"/>
                  <a:gd name="connsiteY2" fmla="*/ 426244 h 485775"/>
                  <a:gd name="connsiteX3" fmla="*/ 561975 w 561975"/>
                  <a:gd name="connsiteY3" fmla="*/ 366713 h 485775"/>
                  <a:gd name="connsiteX4" fmla="*/ 557212 w 561975"/>
                  <a:gd name="connsiteY4" fmla="*/ 352425 h 485775"/>
                  <a:gd name="connsiteX5" fmla="*/ 535781 w 561975"/>
                  <a:gd name="connsiteY5" fmla="*/ 354807 h 485775"/>
                  <a:gd name="connsiteX6" fmla="*/ 497681 w 561975"/>
                  <a:gd name="connsiteY6" fmla="*/ 373857 h 485775"/>
                  <a:gd name="connsiteX7" fmla="*/ 440531 w 561975"/>
                  <a:gd name="connsiteY7" fmla="*/ 404813 h 485775"/>
                  <a:gd name="connsiteX8" fmla="*/ 223837 w 561975"/>
                  <a:gd name="connsiteY8" fmla="*/ 173832 h 485775"/>
                  <a:gd name="connsiteX9" fmla="*/ 109537 w 561975"/>
                  <a:gd name="connsiteY9" fmla="*/ 59532 h 485775"/>
                  <a:gd name="connsiteX10" fmla="*/ 0 w 561975"/>
                  <a:gd name="connsiteY10" fmla="*/ 0 h 485775"/>
                  <a:gd name="connsiteX0" fmla="*/ 0 w 561975"/>
                  <a:gd name="connsiteY0" fmla="*/ 30955 h 516730"/>
                  <a:gd name="connsiteX1" fmla="*/ 452438 w 561975"/>
                  <a:gd name="connsiteY1" fmla="*/ 516730 h 516730"/>
                  <a:gd name="connsiteX2" fmla="*/ 504825 w 561975"/>
                  <a:gd name="connsiteY2" fmla="*/ 457199 h 516730"/>
                  <a:gd name="connsiteX3" fmla="*/ 561975 w 561975"/>
                  <a:gd name="connsiteY3" fmla="*/ 397668 h 516730"/>
                  <a:gd name="connsiteX4" fmla="*/ 557212 w 561975"/>
                  <a:gd name="connsiteY4" fmla="*/ 383380 h 516730"/>
                  <a:gd name="connsiteX5" fmla="*/ 535781 w 561975"/>
                  <a:gd name="connsiteY5" fmla="*/ 385762 h 516730"/>
                  <a:gd name="connsiteX6" fmla="*/ 497681 w 561975"/>
                  <a:gd name="connsiteY6" fmla="*/ 404812 h 516730"/>
                  <a:gd name="connsiteX7" fmla="*/ 440531 w 561975"/>
                  <a:gd name="connsiteY7" fmla="*/ 435768 h 516730"/>
                  <a:gd name="connsiteX8" fmla="*/ 223837 w 561975"/>
                  <a:gd name="connsiteY8" fmla="*/ 204787 h 516730"/>
                  <a:gd name="connsiteX9" fmla="*/ 23812 w 561975"/>
                  <a:gd name="connsiteY9" fmla="*/ 0 h 516730"/>
                  <a:gd name="connsiteX10" fmla="*/ 0 w 561975"/>
                  <a:gd name="connsiteY10" fmla="*/ 30955 h 5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16730">
                    <a:moveTo>
                      <a:pt x="0" y="30955"/>
                    </a:moveTo>
                    <a:lnTo>
                      <a:pt x="452438" y="516730"/>
                    </a:lnTo>
                    <a:lnTo>
                      <a:pt x="504825" y="457199"/>
                    </a:lnTo>
                    <a:lnTo>
                      <a:pt x="561975" y="397668"/>
                    </a:lnTo>
                    <a:lnTo>
                      <a:pt x="557212" y="383380"/>
                    </a:lnTo>
                    <a:lnTo>
                      <a:pt x="535781" y="385762"/>
                    </a:lnTo>
                    <a:lnTo>
                      <a:pt x="497681" y="404812"/>
                    </a:lnTo>
                    <a:lnTo>
                      <a:pt x="440531" y="435768"/>
                    </a:lnTo>
                    <a:lnTo>
                      <a:pt x="223837" y="204787"/>
                    </a:lnTo>
                    <a:cubicBezTo>
                      <a:pt x="188912" y="177006"/>
                      <a:pt x="58737" y="27781"/>
                      <a:pt x="23812" y="0"/>
                    </a:cubicBezTo>
                    <a:lnTo>
                      <a:pt x="0" y="3095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95CB61DC-7702-43F7-ADA0-5513999CC96B}"/>
                  </a:ext>
                </a:extLst>
              </p:cNvPr>
              <p:cNvSpPr/>
              <p:nvPr/>
            </p:nvSpPr>
            <p:spPr>
              <a:xfrm>
                <a:off x="6477878" y="2665417"/>
                <a:ext cx="121444" cy="812007"/>
              </a:xfrm>
              <a:custGeom>
                <a:avLst/>
                <a:gdLst>
                  <a:gd name="connsiteX0" fmla="*/ 85725 w 121444"/>
                  <a:gd name="connsiteY0" fmla="*/ 0 h 812007"/>
                  <a:gd name="connsiteX1" fmla="*/ 121444 w 121444"/>
                  <a:gd name="connsiteY1" fmla="*/ 52388 h 812007"/>
                  <a:gd name="connsiteX2" fmla="*/ 40481 w 121444"/>
                  <a:gd name="connsiteY2" fmla="*/ 685800 h 812007"/>
                  <a:gd name="connsiteX3" fmla="*/ 28575 w 121444"/>
                  <a:gd name="connsiteY3" fmla="*/ 783432 h 812007"/>
                  <a:gd name="connsiteX4" fmla="*/ 0 w 121444"/>
                  <a:gd name="connsiteY4" fmla="*/ 812007 h 812007"/>
                  <a:gd name="connsiteX5" fmla="*/ 85725 w 121444"/>
                  <a:gd name="connsiteY5" fmla="*/ 0 h 8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444" h="812007">
                    <a:moveTo>
                      <a:pt x="85725" y="0"/>
                    </a:moveTo>
                    <a:lnTo>
                      <a:pt x="121444" y="52388"/>
                    </a:lnTo>
                    <a:lnTo>
                      <a:pt x="40481" y="685800"/>
                    </a:lnTo>
                    <a:lnTo>
                      <a:pt x="28575" y="783432"/>
                    </a:lnTo>
                    <a:lnTo>
                      <a:pt x="0" y="812007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55C87E7-FB7B-4EF8-8406-05EAE609FCB7}"/>
                  </a:ext>
                </a:extLst>
              </p:cNvPr>
              <p:cNvCxnSpPr>
                <a:cxnSpLocks/>
                <a:stCxn id="18" idx="4"/>
                <a:endCxn id="20" idx="4"/>
              </p:cNvCxnSpPr>
              <p:nvPr/>
            </p:nvCxnSpPr>
            <p:spPr>
              <a:xfrm flipH="1">
                <a:off x="7269023" y="2635236"/>
                <a:ext cx="51606" cy="9638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5819EA1-EC11-4A2B-BD5A-955BCF1BDB3A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H="1" flipV="1">
                <a:off x="7373701" y="3425036"/>
                <a:ext cx="68579" cy="6400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  <a:alpha val="40000"/>
                      </a:schemeClr>
                    </a:gs>
                    <a:gs pos="100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2CB0511E-F655-4ECF-AE16-2E92DD13B2B3}"/>
                  </a:ext>
                </a:extLst>
              </p:cNvPr>
              <p:cNvSpPr/>
              <p:nvPr/>
            </p:nvSpPr>
            <p:spPr>
              <a:xfrm>
                <a:off x="6580272" y="2667953"/>
                <a:ext cx="700086" cy="45719"/>
              </a:xfrm>
              <a:custGeom>
                <a:avLst/>
                <a:gdLst>
                  <a:gd name="connsiteX0" fmla="*/ 690562 w 690562"/>
                  <a:gd name="connsiteY0" fmla="*/ 0 h 52388"/>
                  <a:gd name="connsiteX1" fmla="*/ 671512 w 690562"/>
                  <a:gd name="connsiteY1" fmla="*/ 52388 h 52388"/>
                  <a:gd name="connsiteX2" fmla="*/ 23812 w 690562"/>
                  <a:gd name="connsiteY2" fmla="*/ 50006 h 52388"/>
                  <a:gd name="connsiteX3" fmla="*/ 0 w 690562"/>
                  <a:gd name="connsiteY3" fmla="*/ 11906 h 52388"/>
                  <a:gd name="connsiteX4" fmla="*/ 690562 w 690562"/>
                  <a:gd name="connsiteY4" fmla="*/ 0 h 52388"/>
                  <a:gd name="connsiteX0" fmla="*/ 673893 w 673893"/>
                  <a:gd name="connsiteY0" fmla="*/ 16669 h 40482"/>
                  <a:gd name="connsiteX1" fmla="*/ 671512 w 673893"/>
                  <a:gd name="connsiteY1" fmla="*/ 40482 h 40482"/>
                  <a:gd name="connsiteX2" fmla="*/ 23812 w 673893"/>
                  <a:gd name="connsiteY2" fmla="*/ 38100 h 40482"/>
                  <a:gd name="connsiteX3" fmla="*/ 0 w 673893"/>
                  <a:gd name="connsiteY3" fmla="*/ 0 h 40482"/>
                  <a:gd name="connsiteX4" fmla="*/ 673893 w 673893"/>
                  <a:gd name="connsiteY4" fmla="*/ 16669 h 40482"/>
                  <a:gd name="connsiteX0" fmla="*/ 661986 w 661986"/>
                  <a:gd name="connsiteY0" fmla="*/ 2381 h 26194"/>
                  <a:gd name="connsiteX1" fmla="*/ 659605 w 661986"/>
                  <a:gd name="connsiteY1" fmla="*/ 26194 h 26194"/>
                  <a:gd name="connsiteX2" fmla="*/ 11905 w 661986"/>
                  <a:gd name="connsiteY2" fmla="*/ 23812 h 26194"/>
                  <a:gd name="connsiteX3" fmla="*/ 0 w 661986"/>
                  <a:gd name="connsiteY3" fmla="*/ 0 h 26194"/>
                  <a:gd name="connsiteX4" fmla="*/ 661986 w 661986"/>
                  <a:gd name="connsiteY4" fmla="*/ 2381 h 26194"/>
                  <a:gd name="connsiteX0" fmla="*/ 681036 w 681036"/>
                  <a:gd name="connsiteY0" fmla="*/ 0 h 30957"/>
                  <a:gd name="connsiteX1" fmla="*/ 659605 w 681036"/>
                  <a:gd name="connsiteY1" fmla="*/ 30957 h 30957"/>
                  <a:gd name="connsiteX2" fmla="*/ 11905 w 681036"/>
                  <a:gd name="connsiteY2" fmla="*/ 28575 h 30957"/>
                  <a:gd name="connsiteX3" fmla="*/ 0 w 681036"/>
                  <a:gd name="connsiteY3" fmla="*/ 4763 h 30957"/>
                  <a:gd name="connsiteX4" fmla="*/ 681036 w 681036"/>
                  <a:gd name="connsiteY4" fmla="*/ 0 h 30957"/>
                  <a:gd name="connsiteX0" fmla="*/ 700086 w 700086"/>
                  <a:gd name="connsiteY0" fmla="*/ 0 h 30957"/>
                  <a:gd name="connsiteX1" fmla="*/ 678655 w 700086"/>
                  <a:gd name="connsiteY1" fmla="*/ 30957 h 30957"/>
                  <a:gd name="connsiteX2" fmla="*/ 30955 w 700086"/>
                  <a:gd name="connsiteY2" fmla="*/ 28575 h 30957"/>
                  <a:gd name="connsiteX3" fmla="*/ 0 w 700086"/>
                  <a:gd name="connsiteY3" fmla="*/ 4763 h 30957"/>
                  <a:gd name="connsiteX4" fmla="*/ 700086 w 700086"/>
                  <a:gd name="connsiteY4" fmla="*/ 0 h 3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6" h="30957">
                    <a:moveTo>
                      <a:pt x="700086" y="0"/>
                    </a:moveTo>
                    <a:lnTo>
                      <a:pt x="678655" y="30957"/>
                    </a:lnTo>
                    <a:lnTo>
                      <a:pt x="30955" y="28575"/>
                    </a:lnTo>
                    <a:lnTo>
                      <a:pt x="0" y="4763"/>
                    </a:lnTo>
                    <a:lnTo>
                      <a:pt x="700086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F47BFBC5-2AF9-4057-97E9-C5025891259C}"/>
                  </a:ext>
                </a:extLst>
              </p:cNvPr>
              <p:cNvSpPr/>
              <p:nvPr/>
            </p:nvSpPr>
            <p:spPr>
              <a:xfrm>
                <a:off x="7282740" y="2686849"/>
                <a:ext cx="140494" cy="752475"/>
              </a:xfrm>
              <a:custGeom>
                <a:avLst/>
                <a:gdLst>
                  <a:gd name="connsiteX0" fmla="*/ 0 w 140494"/>
                  <a:gd name="connsiteY0" fmla="*/ 45243 h 752475"/>
                  <a:gd name="connsiteX1" fmla="*/ 28575 w 140494"/>
                  <a:gd name="connsiteY1" fmla="*/ 0 h 752475"/>
                  <a:gd name="connsiteX2" fmla="*/ 140494 w 140494"/>
                  <a:gd name="connsiteY2" fmla="*/ 752475 h 752475"/>
                  <a:gd name="connsiteX3" fmla="*/ 107157 w 140494"/>
                  <a:gd name="connsiteY3" fmla="*/ 721518 h 752475"/>
                  <a:gd name="connsiteX4" fmla="*/ 0 w 140494"/>
                  <a:gd name="connsiteY4" fmla="*/ 4524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752475">
                    <a:moveTo>
                      <a:pt x="0" y="45243"/>
                    </a:moveTo>
                    <a:lnTo>
                      <a:pt x="28575" y="0"/>
                    </a:lnTo>
                    <a:lnTo>
                      <a:pt x="140494" y="752475"/>
                    </a:lnTo>
                    <a:lnTo>
                      <a:pt x="107157" y="721518"/>
                    </a:lnTo>
                    <a:lnTo>
                      <a:pt x="0" y="4524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973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Breitbild</PresentationFormat>
  <Paragraphs>15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2" baseType="lpstr">
      <vt:lpstr>Arial</vt:lpstr>
      <vt:lpstr>Bahnschrift Light</vt:lpstr>
      <vt:lpstr>Calibri</vt:lpstr>
      <vt:lpstr>Calibri Light</vt:lpstr>
      <vt:lpstr>Cloister BLack</vt:lpstr>
      <vt:lpstr>Cloister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Wimmer</dc:creator>
  <cp:lastModifiedBy>Maximilian Wimmer</cp:lastModifiedBy>
  <cp:revision>3</cp:revision>
  <dcterms:created xsi:type="dcterms:W3CDTF">2019-07-16T16:26:58Z</dcterms:created>
  <dcterms:modified xsi:type="dcterms:W3CDTF">2019-07-16T16:50:39Z</dcterms:modified>
</cp:coreProperties>
</file>